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4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6CDC-D2C5-5B1B-9226-C4A5BB6F45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240F4F8-B6F6-DDAF-7714-8383100EFA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6E471A-27A8-B3D6-9628-2BE9CC2BA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087AFF-E814-D982-03F2-5585E4F6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175D3D-3FA1-92B3-3000-2B3DC82E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42660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3AC7B-6BF3-1DA2-FF45-0B6B6DCA6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0A9FA3C-CA6D-875A-E9D2-3BCF6F258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1990C9C-FA02-450C-C750-ADB44CA7C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94267B-F540-4FFE-C253-679BE74BD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F3628A-27AF-ECCA-62BE-1A77FAAA1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3657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111D3C1-A02D-8D46-80FA-4623652C54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29D7345-C8AF-CA66-35A7-84A80D77B3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935F38-E31D-486A-CC63-F36FD3CD1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7466A2-EB5C-083D-2C46-9863B71DE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FEF1A61-5C5D-53E6-EC8C-55B498CD3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24603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B589DA-909B-0ACF-69A5-32AAD1F01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A1E718-B118-E0AD-247D-B1D0877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A0C3A4-00D2-B6F7-D2E4-3DDAB1416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4E8A2A-24AF-A3A5-A46D-7D99ACE2D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8304D6-142D-0AE9-BDFB-BCE991EE0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8778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E63EF3-9CB2-2379-DFCD-C2EC33C62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6C47389-7A41-B642-EEBB-79BC30D41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674C561-DB89-F4D2-07FF-781640034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B06148-541F-070B-1794-62BDE444A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6D0FC4-483F-BA63-FBCD-AD3B82704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8934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40676A-14F9-29AF-7EA1-7997F480F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313D-4EDA-0E39-10B1-8A7151E490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0924CB2-87FA-A624-5CC0-6AE364D73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AEB30F-63C0-4CCD-F483-5AE7D4DB5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FE12C5-D12F-1211-BAE9-396BAF146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CD8538-7CDD-3E0D-D5CA-DFE4E90BB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8369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B3B420-3075-E017-C101-D67719A38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9A92BC3-FA39-DF33-069B-8FB6D3D8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FA7F496-4862-1791-A771-33BE10162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BEE0847-623A-F019-3475-37553C86FE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B600E4E-7F73-1A3C-B999-DC416D645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F11F418-D5F3-70AB-14FD-2E83DE137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7C986D2-E749-645D-9422-7A41849B4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D0A3C22-A360-6907-D229-3FB6FA2A0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80985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FA56AC-52BC-1F3A-1B10-B106041C0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87AB7C-5005-9E9A-19AE-A00C25A7B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AC2F616-6877-44FF-D7CB-425EC2D4E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AAAFA7A-2466-F029-B7C7-D882B0D80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66030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AB57D5D-0E6A-5333-ED1F-9F5D5FCE8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FACEF4F-A0E6-8F38-BDCB-1D7CEAE95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97F9015-35DD-9766-CAB2-F30D5F862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8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7E2670-9290-2E99-089E-096F1EF7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11A252-EC47-C8EF-C69D-6A933B013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57AE1E0-0255-9377-E0BC-42AF428EE1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35F1B39-3A7E-50E4-94ED-A19E8CE60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BDCF78-0BED-311C-AF5E-E0AC88CDD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01C5044-AC85-977E-BEF6-40A798549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93961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8A7418-C1A3-D97B-C2ED-881A776B7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9745DF1-D29F-B4D0-49F7-51E65A42E8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F380DD2-7719-F8C4-5675-19F04EC0A9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03FB5B8-131B-CF32-9B92-2CE7C314E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BC37B0D-E3B8-B010-08FC-30B8434B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B95D4FC-E117-C728-6BE9-FADF3C675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77951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A1FFA38-87F5-3344-2841-6210CE81D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91FB890-F99B-AEE6-3040-745D01A19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C05564-003F-0CA1-B027-357177921D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AD811D-7A07-46D0-8030-235A4468059F}" type="datetimeFigureOut">
              <a:rPr lang="es-CL" smtClean="0"/>
              <a:t>19-11-2025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5A55EC-61FF-3B67-E1E3-CC7128205E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49BB16-EB89-B54F-992C-41845002C8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C4D365-9BE9-4CF3-9011-D6AF7B546B8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7675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3898BBAD-3DBD-AD2B-2F70-A55D734A8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514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246E8064-5645-EEF7-7AF3-433E7C30C8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713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55942856-FC99-1928-FB95-3D69E5FAC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706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exto&#10;&#10;El contenido generado por IA puede ser incorrecto.">
            <a:extLst>
              <a:ext uri="{FF2B5EF4-FFF2-40B4-BE49-F238E27FC236}">
                <a16:creationId xmlns:a16="http://schemas.microsoft.com/office/drawing/2014/main" id="{82C3B917-59CF-BD31-DF8A-5FE51C76F9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962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exto&#10;&#10;El contenido generado por IA puede ser incorrecto.">
            <a:extLst>
              <a:ext uri="{FF2B5EF4-FFF2-40B4-BE49-F238E27FC236}">
                <a16:creationId xmlns:a16="http://schemas.microsoft.com/office/drawing/2014/main" id="{25A75A45-5D26-195D-61BB-B4FF80AAC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154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&#10;&#10;El contenido generado por IA puede ser incorrecto.">
            <a:extLst>
              <a:ext uri="{FF2B5EF4-FFF2-40B4-BE49-F238E27FC236}">
                <a16:creationId xmlns:a16="http://schemas.microsoft.com/office/drawing/2014/main" id="{B7AB6F14-FE32-E132-6137-5AD5E99F32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923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39591249-D3C3-DC02-4955-ED985F1FB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849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6DDEEE2A-0145-1640-1DF0-D41853A09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673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E87BFC01-5FC9-712E-3D40-39A1953352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821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B1727215-C429-F737-72D4-3DAC20AAC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087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F4E5A253-A854-22F2-2600-9D9077F6EF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7288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Panorámica</PresentationFormat>
  <Paragraphs>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Soto Munoz Gianfranco</dc:creator>
  <cp:lastModifiedBy>Soto Munoz Gianfranco</cp:lastModifiedBy>
  <cp:revision>1</cp:revision>
  <dcterms:created xsi:type="dcterms:W3CDTF">2025-11-19T14:14:30Z</dcterms:created>
  <dcterms:modified xsi:type="dcterms:W3CDTF">2025-11-19T14:17:48Z</dcterms:modified>
</cp:coreProperties>
</file>

<file path=docProps/thumbnail.jpeg>
</file>